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507019-5ED4-428A-8960-6BD3A3BB6FDA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507019-5ED4-428A-8960-6BD3A3BB6FDA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507019-5ED4-428A-8960-6BD3A3BB6FDA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507019-5ED4-428A-8960-6BD3A3BB6FDA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507019-5ED4-428A-8960-6BD3A3BB6FDA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507019-5ED4-428A-8960-6BD3A3BB6FDA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507019-5ED4-428A-8960-6BD3A3BB6FDA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507019-5ED4-428A-8960-6BD3A3BB6FDA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507019-5ED4-428A-8960-6BD3A3BB6FDA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507019-5ED4-428A-8960-6BD3A3BB6FDA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9507019-5ED4-428A-8960-6BD3A3BB6FDA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9507019-5ED4-428A-8960-6BD3A3BB6FDA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5AB5CEE-6659-4CE3-96B0-F2F5732644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982632">
            <a:off x="807855" y="1276564"/>
            <a:ext cx="8248313" cy="123363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Anacondas</a:t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by:Bradley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838200" y="4038600"/>
            <a:ext cx="7772400" cy="190500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							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" name="Frame 7"/>
          <p:cNvSpPr/>
          <p:nvPr/>
        </p:nvSpPr>
        <p:spPr>
          <a:xfrm>
            <a:off x="533400" y="0"/>
            <a:ext cx="3124200" cy="23622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Ba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5718048" cy="977486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Anacondas   live  in   south  </a:t>
            </a:r>
            <a:r>
              <a:rPr lang="en-US" dirty="0" err="1" smtClean="0"/>
              <a:t>america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Anacondas  are  30  feet  long</a:t>
            </a:r>
          </a:p>
          <a:p>
            <a:r>
              <a:rPr lang="en-US" dirty="0" smtClean="0"/>
              <a:t>550  Pounds .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Anacondas  are  carnivore   and   the    green  anacondas  is   the   largest  snake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61</TotalTime>
  <Words>26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Anacondas by:Bradley</vt:lpstr>
      <vt:lpstr>Slide 2</vt:lpstr>
      <vt:lpstr>Slide 3</vt:lpstr>
      <vt:lpstr>Slide 4</vt:lpstr>
      <vt:lpstr>Slide 5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anacondas</dc:title>
  <dc:creator>s213290</dc:creator>
  <cp:lastModifiedBy>s215272</cp:lastModifiedBy>
  <cp:revision>7</cp:revision>
  <dcterms:created xsi:type="dcterms:W3CDTF">2013-12-05T15:27:31Z</dcterms:created>
  <dcterms:modified xsi:type="dcterms:W3CDTF">2013-12-05T16:39:24Z</dcterms:modified>
</cp:coreProperties>
</file>